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1" r:id="rId2"/>
    <p:sldId id="312" r:id="rId3"/>
    <p:sldId id="313" r:id="rId4"/>
    <p:sldId id="314" r:id="rId5"/>
    <p:sldId id="315" r:id="rId6"/>
    <p:sldId id="31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6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BE23-4466-4905-9544-4A91FEC94CB5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E119-F84D-4847-BE75-31993DCC7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0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BD31F0-E05B-4877-A32F-EFCC3676D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EE6D5F98-5283-4016-85D2-1874AFF1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1BE95B3-1ED1-4750-B689-F507D660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3A3462D-CA13-404D-9FDE-5918F0B3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963EEE7-9E02-46B7-9770-07E11DD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7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C98EB43-90AB-4336-A633-CA24D0B1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8FA9CFC1-4FBC-40E3-9FD7-E7C0EB01C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C385D95-DFFF-41CC-88B2-B161A883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1C0A6C4-03ED-41E2-9346-1A9480FB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98D353B-8A20-40FE-8323-3F382ABC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31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94F9634E-90CF-43B2-89CA-3A74C59D3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F2D5E000-6636-4A9D-A6D6-6248657D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BA97163-EC57-4012-B3DB-2FA4B0ED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B66B23E-D217-4F08-9C87-156A34A1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E67A7B6-F150-4F0A-AA11-FC4589C7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0FDC52A-14CC-404D-9A7C-DFED6256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10F6528-7F4D-4180-8E0F-29F5DF6C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2DE6275-579C-42B5-BA84-E60C19C7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73A8C7A-6658-428F-9B6A-91BE6D24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95AAE8A-5378-437D-AB68-FCCF5D8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2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DA6BB4D-D05B-45C3-AE55-2EF86D1D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28EE2E6-C43E-4529-BD67-661C50B34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288188C-D5A9-4939-A3B3-1E3ABB6D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23484CA-3E83-40E4-BBF6-DE5D687A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26EE3CC-474D-4D43-BE7C-87066504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5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9DC2985-9943-419C-9558-0ECB2173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E2F671D-2B70-47AE-941D-A8F1C670C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5CF620A-C461-455E-A2A8-00B0A58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8BFBD7E6-CAAC-48E8-A554-A9747808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211EA926-C53E-47AE-BCEE-6972D68A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7E167E2F-2580-4889-9E47-5EB3E0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4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494C47-67CD-449B-A731-A5D6BD9F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2DCAA073-1EEE-4E02-A98C-06982A37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195449AE-0956-4B69-919D-A81AE1A8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39B5F13-A330-4C08-BA67-DD382B6D1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8F208585-9FD9-44C1-97D7-579D8CEBB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A51BFF2F-6968-449C-81E1-7C18AF10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19772219-0695-444C-B547-40F7B49B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5A844003-78B1-429D-BFD7-FDF8ABD6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16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47E1CA-389C-4E3E-AA7C-DF12E6F4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D46EB77-0A75-430C-94BB-1B606026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A889EE5-2934-48D4-8310-801C21B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9902A5E-DBEC-4F57-B078-0EA491BB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4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6B8CB4C-2243-45D6-B531-4DEBC8C1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3CB19898-B006-4B60-92C9-49F8C74A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10C81470-9249-4DC0-A1E7-F0950A29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0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00FD65C-0A15-4365-864C-79814C01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21E72D0-B323-49EE-8491-A05680B8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B4CB306-9EF6-4F03-A42F-359137C2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BD69ABB-BA5A-41E6-A35B-6C44F16E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B79D1BB-F4CE-4E5F-958A-85804FF1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EC2BF33-E353-4AE9-ABFD-FD380607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4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ADF57FA-6D04-49EA-A6EB-A53C6144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444A638F-5E32-444E-A2C6-57DA1C41C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D2F9538-96DC-4304-A622-C255A6E9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1B3BC204-79D4-41D5-A081-99D3D0D7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7E6BCC4-6038-4CA6-A92D-759CF931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49249B7-1714-4722-B12F-9BEE659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58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A0F72EA5-B589-4BA9-89A4-219C6644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06D9B19-6FF6-47D3-B266-BF5962C3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0403DA5-6EF8-487A-9644-F37A303D1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5FECB10-B1A5-4346-8A1F-587604EF1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BF147B8-8F0D-4A22-B95D-3EF8AE26E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0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23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67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64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94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038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58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Alois Moos</dc:creator>
  <cp:lastModifiedBy>Alois Moos</cp:lastModifiedBy>
  <cp:revision>19</cp:revision>
  <dcterms:created xsi:type="dcterms:W3CDTF">2017-11-11T17:54:49Z</dcterms:created>
  <dcterms:modified xsi:type="dcterms:W3CDTF">2017-11-21T05:01:34Z</dcterms:modified>
</cp:coreProperties>
</file>