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80" r:id="rId3"/>
    <p:sldId id="281" r:id="rId4"/>
    <p:sldId id="282" r:id="rId5"/>
    <p:sldId id="283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6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8BE23-4466-4905-9544-4A91FEC94CB5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1E119-F84D-4847-BE75-31993DCC78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02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6BD31F0-E05B-4877-A32F-EFCC3676D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EE6D5F98-5283-4016-85D2-1874AFF19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1BE95B3-1ED1-4750-B689-F507D6608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3A3462D-CA13-404D-9FDE-5918F0B3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963EEE7-9E02-46B7-9770-07E11DD4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27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98EB43-90AB-4336-A633-CA24D0B1C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8FA9CFC1-4FBC-40E3-9FD7-E7C0EB01C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2C385D95-DFFF-41CC-88B2-B161A883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1C0A6C4-03ED-41E2-9346-1A9480FBD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98D353B-8A20-40FE-8323-3F382ABCA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31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94F9634E-90CF-43B2-89CA-3A74C59D3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F2D5E000-6636-4A9D-A6D6-6248657D1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BA97163-EC57-4012-B3DB-2FA4B0ED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B66B23E-D217-4F08-9C87-156A34A1F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E67A7B6-F150-4F0A-AA11-FC4589C7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8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0FDC52A-14CC-404D-9A7C-DFED62563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10F6528-7F4D-4180-8E0F-29F5DF6C2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2DE6275-579C-42B5-BA84-E60C19C74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73A8C7A-6658-428F-9B6A-91BE6D249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95AAE8A-5378-437D-AB68-FCCF5D8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2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A6BB4D-D05B-45C3-AE55-2EF86D1D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128EE2E6-C43E-4529-BD67-661C50B34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288188C-D5A9-4939-A3B3-1E3ABB6D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23484CA-3E83-40E4-BBF6-DE5D687AF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26EE3CC-474D-4D43-BE7C-87066504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54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9DC2985-9943-419C-9558-0ECB2173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E2F671D-2B70-47AE-941D-A8F1C670C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75CF620A-C461-455E-A2A8-00B0A58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8BFBD7E6-CAAC-48E8-A554-A97478083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211EA926-C53E-47AE-BCEE-6972D68AB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7E167E2F-2580-4889-9E47-5EB3E02E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47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2494C47-67CD-449B-A731-A5D6BD9F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2DCAA073-1EEE-4E02-A98C-06982A373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195449AE-0956-4B69-919D-A81AE1A87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239B5F13-A330-4C08-BA67-DD382B6D1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8F208585-9FD9-44C1-97D7-579D8CEBB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A51BFF2F-6968-449C-81E1-7C18AF10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19772219-0695-444C-B547-40F7B49B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5A844003-78B1-429D-BFD7-FDF8ABD6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16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F47E1CA-389C-4E3E-AA7C-DF12E6F4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5D46EB77-0A75-430C-94BB-1B606026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BA889EE5-2934-48D4-8310-801C21B3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49902A5E-DBEC-4F57-B078-0EA491BB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40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06B8CB4C-2243-45D6-B531-4DEBC8C1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3CB19898-B006-4B60-92C9-49F8C74A8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0C81470-9249-4DC0-A1E7-F0950A29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04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00FD65C-0A15-4365-864C-79814C016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21E72D0-B323-49EE-8491-A05680B8D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DB4CB306-9EF6-4F03-A42F-359137C29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7BD69ABB-BA5A-41E6-A35B-6C44F16E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FB79D1BB-F4CE-4E5F-958A-85804FF1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BEC2BF33-E353-4AE9-ABFD-FD380607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04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ADF57FA-6D04-49EA-A6EB-A53C61443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444A638F-5E32-444E-A2C6-57DA1C41C0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FD2F9538-96DC-4304-A622-C255A6E9D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1B3BC204-79D4-41D5-A081-99D3D0D7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F7E6BCC4-6038-4CA6-A92D-759CF931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849249B7-1714-4722-B12F-9BEE659C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58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A0F72EA5-B589-4BA9-89A4-219C6644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B06D9B19-6FF6-47D3-B266-BF5962C3F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0403DA5-6EF8-487A-9644-F37A303D1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5FECB10-B1A5-4346-8A1F-587604EF1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BF147B8-8F0D-4A22-B95D-3EF8AE26E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00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6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22EAFF9D-B799-4CB3-AFDA-D161E7FEF5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3" t="10378" r="11406" b="2384"/>
          <a:stretch/>
        </p:blipFill>
        <p:spPr>
          <a:xfrm>
            <a:off x="827584" y="1340767"/>
            <a:ext cx="6320475" cy="526323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94827E9D-2C23-4D22-82E1-27FABC84AB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37" b="83124" l="18862" r="88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72" t="11589" r="2934" b="8928"/>
          <a:stretch/>
        </p:blipFill>
        <p:spPr>
          <a:xfrm>
            <a:off x="6381937" y="1124744"/>
            <a:ext cx="2771800" cy="190154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F24B39BF-7942-408C-848E-A057403F0160}"/>
              </a:ext>
            </a:extLst>
          </p:cNvPr>
          <p:cNvSpPr txBox="1"/>
          <p:nvPr/>
        </p:nvSpPr>
        <p:spPr>
          <a:xfrm>
            <a:off x="827584" y="218114"/>
            <a:ext cx="10195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err="1"/>
              <a:t>Kundschafterreise</a:t>
            </a:r>
            <a:r>
              <a:rPr lang="de-DE" sz="3600" dirty="0"/>
              <a:t> NICARAGUA des Bistums </a:t>
            </a:r>
          </a:p>
          <a:p>
            <a:pPr algn="ctr"/>
            <a:r>
              <a:rPr lang="de-DE" sz="3600" dirty="0"/>
              <a:t>Speyer vom 28. Nov. bis 11. Dez. 2016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1041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62"/>
          <a:stretch/>
        </p:blipFill>
        <p:spPr>
          <a:xfrm>
            <a:off x="1506078" y="-44250"/>
            <a:ext cx="4661930" cy="690249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16" y="-44250"/>
            <a:ext cx="4727829" cy="35458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3406997"/>
            <a:ext cx="4716836" cy="354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694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5"/>
          <a:stretch/>
        </p:blipFill>
        <p:spPr>
          <a:xfrm>
            <a:off x="1524000" y="1"/>
            <a:ext cx="4644008" cy="686670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0"/>
            <a:ext cx="4499990" cy="337499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3374992"/>
            <a:ext cx="4644010" cy="348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78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16"/>
          <a:stretch/>
        </p:blipFill>
        <p:spPr>
          <a:xfrm>
            <a:off x="6240018" y="2708921"/>
            <a:ext cx="4427983" cy="416544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" t="22830" r="6440"/>
          <a:stretch/>
        </p:blipFill>
        <p:spPr>
          <a:xfrm>
            <a:off x="5905531" y="-2780"/>
            <a:ext cx="4750591" cy="299973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9" t="1701" r="2481"/>
          <a:stretch/>
        </p:blipFill>
        <p:spPr>
          <a:xfrm>
            <a:off x="1524000" y="-2780"/>
            <a:ext cx="4716016" cy="69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8886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7" y="0"/>
            <a:ext cx="10273339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007768" y="5157192"/>
            <a:ext cx="4536504" cy="135537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>
                <a:gd name="adj" fmla="val 2094227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9600" b="1" spc="50">
                <a:ln w="11430"/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Visionen</a:t>
            </a:r>
          </a:p>
        </p:txBody>
      </p:sp>
    </p:spTree>
    <p:extLst>
      <p:ext uri="{BB962C8B-B14F-4D97-AF65-F5344CB8AC3E}">
        <p14:creationId xmlns:p14="http://schemas.microsoft.com/office/powerpoint/2010/main" val="308368983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Breitbild</PresentationFormat>
  <Paragraphs>3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Alois Moos</dc:creator>
  <cp:lastModifiedBy>Alois Moos</cp:lastModifiedBy>
  <cp:revision>19</cp:revision>
  <dcterms:created xsi:type="dcterms:W3CDTF">2017-11-11T17:54:49Z</dcterms:created>
  <dcterms:modified xsi:type="dcterms:W3CDTF">2017-11-21T05:03:31Z</dcterms:modified>
</cp:coreProperties>
</file>