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86" r:id="rId2"/>
    <p:sldId id="287" r:id="rId3"/>
    <p:sldId id="269" r:id="rId4"/>
    <p:sldId id="288" r:id="rId5"/>
    <p:sldId id="306" r:id="rId6"/>
    <p:sldId id="307" r:id="rId7"/>
    <p:sldId id="308" r:id="rId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78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6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8BE23-4466-4905-9544-4A91FEC94CB5}" type="datetimeFigureOut">
              <a:rPr lang="de-DE" smtClean="0"/>
              <a:t>21.11.2017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61E119-F84D-4847-BE75-31993DCC78C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7026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18243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18103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97853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80507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8384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Rectangle 1027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3854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6BD31F0-E05B-4877-A32F-EFCC3676DB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EE6D5F98-5283-4016-85D2-1874AFF196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11BE95B3-1ED1-4750-B689-F507D6608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B6BC0-FD10-48BE-8977-5FF048D059B8}" type="datetimeFigureOut">
              <a:rPr lang="de-DE" smtClean="0"/>
              <a:t>21.11.2017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A3A3462D-CA13-404D-9FDE-5918F0B3C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A963EEE7-9E02-46B7-9770-07E11DD4B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456B4-9548-4C87-A729-A43B52EEF8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7279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C98EB43-90AB-4336-A633-CA24D0B1C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8FA9CFC1-4FBC-40E3-9FD7-E7C0EB01C0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2C385D95-DFFF-41CC-88B2-B161A883E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B6BC0-FD10-48BE-8977-5FF048D059B8}" type="datetimeFigureOut">
              <a:rPr lang="de-DE" smtClean="0"/>
              <a:t>21.11.2017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E1C0A6C4-03ED-41E2-9346-1A9480FBD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898D353B-8A20-40FE-8323-3F382ABCA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456B4-9548-4C87-A729-A43B52EEF8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9319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xmlns="" id="{94F9634E-90CF-43B2-89CA-3A74C59D37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F2D5E000-6636-4A9D-A6D6-6248657D1C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7BA97163-EC57-4012-B3DB-2FA4B0EDA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B6BC0-FD10-48BE-8977-5FF048D059B8}" type="datetimeFigureOut">
              <a:rPr lang="de-DE" smtClean="0"/>
              <a:t>21.11.2017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4B66B23E-D217-4F08-9C87-156A34A1F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5E67A7B6-F150-4F0A-AA11-FC4589C79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456B4-9548-4C87-A729-A43B52EEF8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3857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0FDC52A-14CC-404D-9A7C-DFED62563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710F6528-7F4D-4180-8E0F-29F5DF6C2B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82DE6275-579C-42B5-BA84-E60C19C74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B6BC0-FD10-48BE-8977-5FF048D059B8}" type="datetimeFigureOut">
              <a:rPr lang="de-DE" smtClean="0"/>
              <a:t>21.11.2017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973A8C7A-6658-428F-9B6A-91BE6D249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A95AAE8A-5378-437D-AB68-FCCF5D8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456B4-9548-4C87-A729-A43B52EEF8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925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DA6BB4D-D05B-45C3-AE55-2EF86D1D0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128EE2E6-C43E-4529-BD67-661C50B349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3288188C-D5A9-4939-A3B3-1E3ABB6DF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B6BC0-FD10-48BE-8977-5FF048D059B8}" type="datetimeFigureOut">
              <a:rPr lang="de-DE" smtClean="0"/>
              <a:t>21.11.2017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A23484CA-3E83-40E4-BBF6-DE5D687AF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326EE3CC-474D-4D43-BE7C-870665049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456B4-9548-4C87-A729-A43B52EEF8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5542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9DC2985-9943-419C-9558-0ECB21736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4E2F671D-2B70-47AE-941D-A8F1C670C9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75CF620A-C461-455E-A2A8-00B0A58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8BFBD7E6-CAAC-48E8-A554-A97478083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B6BC0-FD10-48BE-8977-5FF048D059B8}" type="datetimeFigureOut">
              <a:rPr lang="de-DE" smtClean="0"/>
              <a:t>21.11.2017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211EA926-C53E-47AE-BCEE-6972D68AB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7E167E2F-2580-4889-9E47-5EB3E02EB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456B4-9548-4C87-A729-A43B52EEF8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6470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2494C47-67CD-449B-A731-A5D6BD9F7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2DCAA073-1EEE-4E02-A98C-06982A373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195449AE-0956-4B69-919D-A81AE1A87F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239B5F13-A330-4C08-BA67-DD382B6D1C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xmlns="" id="{8F208585-9FD9-44C1-97D7-579D8CEBB8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xmlns="" id="{A51BFF2F-6968-449C-81E1-7C18AF10E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B6BC0-FD10-48BE-8977-5FF048D059B8}" type="datetimeFigureOut">
              <a:rPr lang="de-DE" smtClean="0"/>
              <a:t>21.11.2017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xmlns="" id="{19772219-0695-444C-B547-40F7B49BA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xmlns="" id="{5A844003-78B1-429D-BFD7-FDF8ABD6B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456B4-9548-4C87-A729-A43B52EEF8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6166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F47E1CA-389C-4E3E-AA7C-DF12E6F47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5D46EB77-0A75-430C-94BB-1B6060262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B6BC0-FD10-48BE-8977-5FF048D059B8}" type="datetimeFigureOut">
              <a:rPr lang="de-DE" smtClean="0"/>
              <a:t>21.11.2017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BA889EE5-2934-48D4-8310-801C21B32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49902A5E-DBEC-4F57-B078-0EA491BBC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456B4-9548-4C87-A729-A43B52EEF8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2406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06B8CB4C-2243-45D6-B531-4DEBC8C17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B6BC0-FD10-48BE-8977-5FF048D059B8}" type="datetimeFigureOut">
              <a:rPr lang="de-DE" smtClean="0"/>
              <a:t>21.11.2017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3CB19898-B006-4B60-92C9-49F8C74A8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10C81470-9249-4DC0-A1E7-F0950A29A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456B4-9548-4C87-A729-A43B52EEF8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4041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00FD65C-0A15-4365-864C-79814C016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A21E72D0-B323-49EE-8491-A05680B8D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DB4CB306-9EF6-4F03-A42F-359137C29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7BD69ABB-BA5A-41E6-A35B-6C44F16E5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B6BC0-FD10-48BE-8977-5FF048D059B8}" type="datetimeFigureOut">
              <a:rPr lang="de-DE" smtClean="0"/>
              <a:t>21.11.2017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FB79D1BB-F4CE-4E5F-958A-85804FF19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BEC2BF33-E353-4AE9-ABFD-FD380607D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456B4-9548-4C87-A729-A43B52EEF8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4040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ADF57FA-6D04-49EA-A6EB-A53C61443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xmlns="" id="{444A638F-5E32-444E-A2C6-57DA1C41C0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FD2F9538-96DC-4304-A622-C255A6E9D5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1B3BC204-79D4-41D5-A081-99D3D0D7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B6BC0-FD10-48BE-8977-5FF048D059B8}" type="datetimeFigureOut">
              <a:rPr lang="de-DE" smtClean="0"/>
              <a:t>21.11.2017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F7E6BCC4-6038-4CA6-A92D-759CF9311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849249B7-1714-4722-B12F-9BEE659C9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456B4-9548-4C87-A729-A43B52EEF8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0586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xmlns="" id="{A0F72EA5-B589-4BA9-89A4-219C6644E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B06D9B19-6FF6-47D3-B266-BF5962C3F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E0403DA5-6EF8-487A-9644-F37A303D18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B6BC0-FD10-48BE-8977-5FF048D059B8}" type="datetimeFigureOut">
              <a:rPr lang="de-DE" smtClean="0"/>
              <a:t>21.11.2017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65FECB10-B1A5-4346-8A1F-587604EF18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CBF147B8-8F0D-4A22-B95D-3EF8AE26ED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56B4-9548-4C87-A729-A43B52EEF8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9005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Bild 9" descr="Speyer Powerpointvorlage-2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8600"/>
            <a:ext cx="9601200" cy="664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3"/>
          <p:cNvSpPr txBox="1">
            <a:spLocks noChangeArrowheads="1"/>
          </p:cNvSpPr>
          <p:nvPr/>
        </p:nvSpPr>
        <p:spPr bwMode="auto">
          <a:xfrm>
            <a:off x="1918645" y="776760"/>
            <a:ext cx="8839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de-DE" altLang="de-DE" sz="4000" b="1" dirty="0">
                <a:solidFill>
                  <a:srgbClr val="5B9ED2"/>
                </a:solidFill>
                <a:latin typeface="Arial Narrow" panose="020B0606020202030204" pitchFamily="34" charset="0"/>
              </a:rPr>
              <a:t>Philippinenkundschafter/-innen</a:t>
            </a:r>
          </a:p>
        </p:txBody>
      </p:sp>
      <p:pic>
        <p:nvPicPr>
          <p:cNvPr id="5" name="Inhaltsplatzhalter 3" descr="csm_TeaserIMG_1263_098bb0dc4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071664" y="1670300"/>
            <a:ext cx="6226872" cy="46390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2804560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Bild 9" descr="Speyer Powerpointvorlage-2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48" y="228600"/>
            <a:ext cx="9601200" cy="664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3"/>
          <p:cNvSpPr txBox="1">
            <a:spLocks noChangeArrowheads="1"/>
          </p:cNvSpPr>
          <p:nvPr/>
        </p:nvSpPr>
        <p:spPr bwMode="auto">
          <a:xfrm>
            <a:off x="1905000" y="560736"/>
            <a:ext cx="8839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de-DE" altLang="de-DE" sz="4000" b="1" dirty="0">
                <a:solidFill>
                  <a:srgbClr val="5B9ED2"/>
                </a:solidFill>
                <a:latin typeface="Arial Narrow" panose="020B0606020202030204" pitchFamily="34" charset="0"/>
              </a:rPr>
              <a:t>Vision, die begeistert</a:t>
            </a:r>
          </a:p>
        </p:txBody>
      </p:sp>
      <p:pic>
        <p:nvPicPr>
          <p:cNvPr id="5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221" y="1413609"/>
            <a:ext cx="8228758" cy="5484183"/>
          </a:xfrm>
          <a:prstGeom prst="rect">
            <a:avLst/>
          </a:prstGeom>
          <a:noFill/>
          <a:ln w="9525">
            <a:solidFill>
              <a:srgbClr val="5B9ED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Gerade Verbindung mit Pfeil 5"/>
          <p:cNvCxnSpPr/>
          <p:nvPr/>
        </p:nvCxnSpPr>
        <p:spPr>
          <a:xfrm>
            <a:off x="1726848" y="1196752"/>
            <a:ext cx="1869863" cy="10801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 flipH="1">
            <a:off x="5840094" y="1196753"/>
            <a:ext cx="2632170" cy="951977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954835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9" descr="Speyer Powerpointvorlage-2.eps">
            <a:extLst>
              <a:ext uri="{FF2B5EF4-FFF2-40B4-BE49-F238E27FC236}">
                <a16:creationId xmlns:a16="http://schemas.microsoft.com/office/drawing/2014/main" xmlns="" id="{0EBDF33F-EDCB-4586-8C4B-A866AC76BE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89" y="107156"/>
            <a:ext cx="9601200" cy="664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Tanz Philippinen_mail">
            <a:hlinkClick r:id="" action="ppaction://media"/>
            <a:extLst>
              <a:ext uri="{FF2B5EF4-FFF2-40B4-BE49-F238E27FC236}">
                <a16:creationId xmlns:a16="http://schemas.microsoft.com/office/drawing/2014/main" xmlns="" id="{A97C71A3-14CD-4B73-8AFA-D93EF1A4B0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85456" y="685710"/>
            <a:ext cx="9202622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1206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Bild 9" descr="Speyer Powerpointvorlage-2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48" y="228600"/>
            <a:ext cx="9601200" cy="664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3"/>
          <p:cNvSpPr txBox="1">
            <a:spLocks noChangeArrowheads="1"/>
          </p:cNvSpPr>
          <p:nvPr/>
        </p:nvSpPr>
        <p:spPr bwMode="auto">
          <a:xfrm>
            <a:off x="1905000" y="560736"/>
            <a:ext cx="8839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de-DE" altLang="de-DE" sz="4000" b="1" dirty="0">
                <a:solidFill>
                  <a:srgbClr val="5B9ED2"/>
                </a:solidFill>
                <a:latin typeface="Arial Narrow" panose="020B0606020202030204" pitchFamily="34" charset="0"/>
              </a:rPr>
              <a:t>Vision, die begeistert</a:t>
            </a:r>
          </a:p>
        </p:txBody>
      </p:sp>
      <p:pic>
        <p:nvPicPr>
          <p:cNvPr id="5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221" y="1413609"/>
            <a:ext cx="8228758" cy="5484183"/>
          </a:xfrm>
          <a:prstGeom prst="rect">
            <a:avLst/>
          </a:prstGeom>
          <a:noFill/>
          <a:ln w="9525">
            <a:solidFill>
              <a:srgbClr val="5B9ED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001114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Bild 9" descr="Speyer Powerpointvorlage-2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48" y="228600"/>
            <a:ext cx="9601200" cy="664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3"/>
          <p:cNvSpPr txBox="1">
            <a:spLocks noChangeArrowheads="1"/>
          </p:cNvSpPr>
          <p:nvPr/>
        </p:nvSpPr>
        <p:spPr bwMode="auto">
          <a:xfrm>
            <a:off x="1905000" y="560736"/>
            <a:ext cx="8839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de-DE" altLang="de-DE" sz="4000" b="1" dirty="0">
                <a:solidFill>
                  <a:srgbClr val="5B9ED2"/>
                </a:solidFill>
                <a:latin typeface="Arial Narrow" panose="020B0606020202030204" pitchFamily="34" charset="0"/>
              </a:rPr>
              <a:t>Vision mit den Menschen</a:t>
            </a:r>
          </a:p>
        </p:txBody>
      </p:sp>
      <p:pic>
        <p:nvPicPr>
          <p:cNvPr id="6" name="Inhaltsplatzhalter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487488" y="1268760"/>
            <a:ext cx="9378950" cy="5300662"/>
          </a:xfrm>
          <a:prstGeom prst="rect">
            <a:avLst/>
          </a:prstGeom>
          <a:noFill/>
          <a:ln w="19050">
            <a:solidFill>
              <a:srgbClr val="5B9ED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427305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Bild 9" descr="Speyer Powerpointvorlage-2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48" y="228600"/>
            <a:ext cx="9601200" cy="664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184" y="1498488"/>
            <a:ext cx="9145016" cy="5144072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4132545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Bild 9" descr="Speyer Powerpointvorlage-2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48" y="228600"/>
            <a:ext cx="9601200" cy="664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3"/>
          <p:cNvSpPr txBox="1">
            <a:spLocks noChangeArrowheads="1"/>
          </p:cNvSpPr>
          <p:nvPr/>
        </p:nvSpPr>
        <p:spPr bwMode="auto">
          <a:xfrm>
            <a:off x="1905000" y="560736"/>
            <a:ext cx="8839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de-DE" altLang="de-DE" sz="4000" b="1" dirty="0">
                <a:solidFill>
                  <a:srgbClr val="5B9ED2"/>
                </a:solidFill>
                <a:latin typeface="Arial Narrow" panose="020B0606020202030204" pitchFamily="34" charset="0"/>
              </a:rPr>
              <a:t>Ja, es ist möglich!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184" y="1498488"/>
            <a:ext cx="9145016" cy="5144072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114859850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</Words>
  <Application>Microsoft Office PowerPoint</Application>
  <PresentationFormat>Breitbild</PresentationFormat>
  <Paragraphs>5</Paragraphs>
  <Slides>7</Slides>
  <Notes>6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3" baseType="lpstr">
      <vt:lpstr>ＭＳ Ｐゴシック</vt:lpstr>
      <vt:lpstr>Arial</vt:lpstr>
      <vt:lpstr>Arial Narrow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Alois Moos</dc:creator>
  <cp:lastModifiedBy>Alois Moos</cp:lastModifiedBy>
  <cp:revision>18</cp:revision>
  <dcterms:created xsi:type="dcterms:W3CDTF">2017-11-11T17:54:49Z</dcterms:created>
  <dcterms:modified xsi:type="dcterms:W3CDTF">2017-11-21T05:04:42Z</dcterms:modified>
</cp:coreProperties>
</file>